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1" r:id="rId1"/>
  </p:sldMasterIdLst>
  <p:notesMasterIdLst>
    <p:notesMasterId r:id="rId14"/>
  </p:notesMasterIdLst>
  <p:handoutMasterIdLst>
    <p:handoutMasterId r:id="rId15"/>
  </p:handoutMasterIdLst>
  <p:sldIdLst>
    <p:sldId id="320" r:id="rId2"/>
    <p:sldId id="364" r:id="rId3"/>
    <p:sldId id="414" r:id="rId4"/>
    <p:sldId id="421" r:id="rId5"/>
    <p:sldId id="391" r:id="rId6"/>
    <p:sldId id="416" r:id="rId7"/>
    <p:sldId id="418" r:id="rId8"/>
    <p:sldId id="419" r:id="rId9"/>
    <p:sldId id="420" r:id="rId10"/>
    <p:sldId id="415" r:id="rId11"/>
    <p:sldId id="392" r:id="rId12"/>
    <p:sldId id="413" r:id="rId13"/>
  </p:sldIdLst>
  <p:sldSz cx="9144000" cy="5143500" type="screen16x9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tran,Matei M.C." initials="MM" lastIdx="1" clrIdx="0">
    <p:extLst>
      <p:ext uri="{19B8F6BF-5375-455C-9EA6-DF929625EA0E}">
        <p15:presenceInfo xmlns:p15="http://schemas.microsoft.com/office/powerpoint/2012/main" userId="Mitran,Matei M.C.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9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34" autoAdjust="0"/>
    <p:restoredTop sz="85219" autoAdjust="0"/>
  </p:normalViewPr>
  <p:slideViewPr>
    <p:cSldViewPr snapToGrid="0" snapToObjects="1">
      <p:cViewPr varScale="1">
        <p:scale>
          <a:sx n="182" d="100"/>
          <a:sy n="182" d="100"/>
        </p:scale>
        <p:origin x="1386" y="1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384"/>
    </p:cViewPr>
  </p:sorterViewPr>
  <p:notesViewPr>
    <p:cSldViewPr snapToGrid="0" snapToObjects="1">
      <p:cViewPr varScale="1">
        <p:scale>
          <a:sx n="53" d="100"/>
          <a:sy n="53" d="100"/>
        </p:scale>
        <p:origin x="284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17T19:48:05.972" idx="1">
    <p:pos x="3808" y="1144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8D5A83-F923-4640-9118-16FD3F9F9F7F}" type="datetime1">
              <a:rPr lang="en-GB" smtClean="0"/>
              <a:t>21/06/2021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2CFB6-CBE2-1D40-B0FD-77D0D9479B87}" type="slidenum"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4257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A9BC57-A32C-4D22-9E22-69CD7FC6A566}" type="datetime1">
              <a:rPr lang="en-GB" smtClean="0"/>
              <a:t>21/06/2021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E16020-3346-4CE2-AC29-4A1F4C9BE9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20457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Hello, today I will be presenting you our project about Media Bazaar. Let's begin.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9933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feature we are most proud of is the automatic scheduling system designed to allow the human resource manager automatically assign shifts to</a:t>
            </a:r>
          </a:p>
          <a:p>
            <a:r>
              <a:rPr lang="en-GB" dirty="0"/>
              <a:t> employees.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273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 With the help of the functionalities implemented by us, the problems in question will be fixed.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212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The company Media Bazaar is planning to open their first shop in Eindhoven. They tasked us to deliver a software application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and a website in order to help them manage their employees, their stock and board of directors.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873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First of all, for this project, our team used the Agile method of working.</a:t>
            </a:r>
          </a:p>
          <a:p>
            <a:r>
              <a:rPr lang="en-GB" dirty="0"/>
              <a:t>The iterative or AGILE method of working is the method in which the work is repeated in cycles known as iterations, </a:t>
            </a:r>
          </a:p>
          <a:p>
            <a:r>
              <a:rPr lang="en-GB" dirty="0"/>
              <a:t>therefore, the team’s understanding of the user requirements and products increases by each cycle.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0066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During the course of this project, we have used GIT version control to manage our product's version and help us organize the project</a:t>
            </a:r>
          </a:p>
          <a:p>
            <a:r>
              <a:rPr lang="en-GB" dirty="0"/>
              <a:t>and divide the work evenly among us. This is a picture of our issue dashboard.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119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To help fix Media </a:t>
            </a:r>
            <a:r>
              <a:rPr lang="en-GB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Bazzar's</a:t>
            </a:r>
            <a:r>
              <a:rPr lang="en-GB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problem, our team will deliver two things. A software application for the cashier, stocker, warehouse manager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and human resources manager and a website for employees and the board of directors.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9649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First of all, we started this project by developing a UML diagram and wireframes for the application. Then we began developing.</a:t>
            </a:r>
          </a:p>
          <a:p>
            <a:pPr marL="0" indent="0">
              <a:buNone/>
            </a:pPr>
            <a:r>
              <a:rPr lang="en-GB" dirty="0"/>
              <a:t> We started with the human resources manager, which was the most time consuming part. We developed the Employee CRUD, scheduling, day off and </a:t>
            </a:r>
          </a:p>
          <a:p>
            <a:pPr marL="0" indent="0">
              <a:buNone/>
            </a:pPr>
            <a:r>
              <a:rPr lang="en-GB" dirty="0"/>
              <a:t> sick reports. Then we moved onto the warehouse manager part. We quickly developed the item CRUD and then moved onto the employee website.</a:t>
            </a:r>
          </a:p>
          <a:p>
            <a:pPr marL="0" indent="0">
              <a:buNone/>
            </a:pPr>
            <a:r>
              <a:rPr lang="en-GB" dirty="0"/>
              <a:t> After that, we moved on to the restocking process, where we finished the cashier and stocker part of the application. Then we started making</a:t>
            </a:r>
          </a:p>
          <a:p>
            <a:pPr marL="0" indent="0">
              <a:buNone/>
            </a:pPr>
            <a:r>
              <a:rPr lang="en-GB" dirty="0"/>
              <a:t> the board of directors part of the website, which features statistics for items and employees. Finally, we polished up the design.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088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As mentioned in the previous slide, we worked a lot on our design to make it as eye pleasing as possible. Here are some examples: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2885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 is the log in screen before and after.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200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Here is the </a:t>
            </a:r>
            <a:r>
              <a:rPr lang="en-GB" dirty="0" err="1"/>
              <a:t>HRManager</a:t>
            </a:r>
            <a:r>
              <a:rPr lang="en-GB" dirty="0"/>
              <a:t> home before and </a:t>
            </a:r>
            <a:r>
              <a:rPr lang="en-GB" dirty="0" err="1"/>
              <a:t>HRManager</a:t>
            </a:r>
            <a:r>
              <a:rPr lang="en-GB" dirty="0"/>
              <a:t> home after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E16020-3346-4CE2-AC29-4A1F4C9BE9F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922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nl-NL" dirty="0"/>
              <a:t>Titel </a:t>
            </a:r>
            <a:r>
              <a:rPr lang="nl-NL" dirty="0" err="1"/>
              <a:t>volgblad</a:t>
            </a:r>
            <a:r>
              <a:rPr lang="nl-NL" dirty="0"/>
              <a:t> </a:t>
            </a:r>
            <a:r>
              <a:rPr lang="nl-NL" dirty="0" err="1"/>
              <a:t>Arial</a:t>
            </a:r>
            <a:r>
              <a:rPr lang="nl-NL" dirty="0"/>
              <a:t> 28pt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sz="2400">
                <a:latin typeface="Arial"/>
                <a:cs typeface="Arial"/>
              </a:defRPr>
            </a:lvl1pPr>
            <a:lvl2pPr>
              <a:defRPr sz="2000"/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</p:txBody>
      </p:sp>
      <p:sp>
        <p:nvSpPr>
          <p:cNvPr id="7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2150383" y="4630341"/>
            <a:ext cx="4632303" cy="27384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6970292" y="4641986"/>
            <a:ext cx="829797" cy="273844"/>
          </a:xfrm>
          <a:prstGeom prst="rect">
            <a:avLst/>
          </a:prstGeom>
        </p:spPr>
        <p:txBody>
          <a:bodyPr/>
          <a:lstStyle/>
          <a:p>
            <a:fld id="{CC1A7FFB-7E9A-E347-8F80-8E2C647B3625}" type="slidenum">
              <a:rPr lang="nl-NL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0621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l-NL" dirty="0"/>
              <a:t>Titel </a:t>
            </a:r>
            <a:r>
              <a:rPr lang="nl-NL" dirty="0" err="1"/>
              <a:t>volgblad</a:t>
            </a:r>
            <a:r>
              <a:rPr lang="nl-NL" dirty="0"/>
              <a:t> </a:t>
            </a:r>
            <a:r>
              <a:rPr lang="nl-NL" dirty="0" err="1"/>
              <a:t>Arial</a:t>
            </a:r>
            <a:r>
              <a:rPr lang="nl-NL" dirty="0"/>
              <a:t> 28pt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2894954"/>
          </a:xfrm>
        </p:spPr>
        <p:txBody>
          <a:bodyPr>
            <a:normAutofit/>
          </a:bodyPr>
          <a:lstStyle>
            <a:lvl1pPr>
              <a:defRPr sz="20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2894955"/>
          </a:xfrm>
        </p:spPr>
        <p:txBody>
          <a:bodyPr>
            <a:normAutofit/>
          </a:bodyPr>
          <a:lstStyle>
            <a:lvl1pPr>
              <a:defRPr sz="20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6970292" y="4641986"/>
            <a:ext cx="829797" cy="273844"/>
          </a:xfrm>
          <a:prstGeom prst="rect">
            <a:avLst/>
          </a:prstGeom>
        </p:spPr>
        <p:txBody>
          <a:bodyPr/>
          <a:lstStyle/>
          <a:p>
            <a:fld id="{CC1A7FFB-7E9A-E347-8F80-8E2C647B3625}" type="slidenum">
              <a:rPr lang="nl-NL"/>
              <a:t>‹#›</a:t>
            </a:fld>
            <a:endParaRPr lang="nl-NL" dirty="0"/>
          </a:p>
        </p:txBody>
      </p:sp>
      <p:sp>
        <p:nvSpPr>
          <p:cNvPr id="7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2150383" y="4630341"/>
            <a:ext cx="46323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80278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l-NL" dirty="0"/>
              <a:t>Titel </a:t>
            </a:r>
            <a:r>
              <a:rPr lang="nl-NL" dirty="0" err="1"/>
              <a:t>volgblad</a:t>
            </a:r>
            <a:r>
              <a:rPr lang="nl-NL" dirty="0"/>
              <a:t> </a:t>
            </a:r>
            <a:r>
              <a:rPr lang="nl-NL" dirty="0" err="1"/>
              <a:t>Arial</a:t>
            </a:r>
            <a:r>
              <a:rPr lang="nl-NL" dirty="0"/>
              <a:t> 28pt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1285598"/>
            <a:ext cx="4040188" cy="29622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1285598"/>
            <a:ext cx="4041775" cy="29622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2150383" y="4630341"/>
            <a:ext cx="4632303" cy="273844"/>
          </a:xfrm>
          <a:prstGeom prst="rect">
            <a:avLst/>
          </a:prstGeom>
        </p:spPr>
        <p:txBody>
          <a:bodyPr/>
          <a:lstStyle/>
          <a:p>
            <a:endParaRPr lang="nl-NL" dirty="0"/>
          </a:p>
        </p:txBody>
      </p:sp>
      <p:sp>
        <p:nvSpPr>
          <p:cNvPr id="12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6970292" y="4641986"/>
            <a:ext cx="829797" cy="273844"/>
          </a:xfrm>
          <a:prstGeom prst="rect">
            <a:avLst/>
          </a:prstGeom>
        </p:spPr>
        <p:txBody>
          <a:bodyPr/>
          <a:lstStyle/>
          <a:p>
            <a:fld id="{CC1A7FFB-7E9A-E347-8F80-8E2C647B3625}" type="slidenum">
              <a:rPr lang="nl-NL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78157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>
            <a:no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20939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-C_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sheet breedbeeld PPT-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1279" cy="51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279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-C_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sheet breedbeeld PPT-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1279" cy="51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82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blad-C_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sheet breedbeeld PPT-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1279" cy="5166000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2356555" y="4630341"/>
            <a:ext cx="4426131" cy="27384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1610267" cy="274637"/>
          </a:xfrm>
          <a:prstGeom prst="rect">
            <a:avLst/>
          </a:prstGeom>
        </p:spPr>
        <p:txBody>
          <a:bodyPr/>
          <a:lstStyle/>
          <a:p>
            <a:fld id="{CC1A7FFB-7E9A-E347-8F80-8E2C647B3625}" type="slidenum">
              <a:rPr lang="nl-NL"/>
              <a:t>‹#›</a:t>
            </a:fld>
            <a:endParaRPr lang="nl-NL"/>
          </a:p>
        </p:txBody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359832" y="279400"/>
            <a:ext cx="8326967" cy="2775656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nl-NL"/>
              <a:t>Title of presentation, Arial 32pt</a:t>
            </a:r>
          </a:p>
        </p:txBody>
      </p:sp>
    </p:spTree>
    <p:extLst>
      <p:ext uri="{BB962C8B-B14F-4D97-AF65-F5344CB8AC3E}">
        <p14:creationId xmlns:p14="http://schemas.microsoft.com/office/powerpoint/2010/main" val="115164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blad-D_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sheet breedbeeld PPT-p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1279" cy="5166000"/>
          </a:xfrm>
          <a:prstGeom prst="rect">
            <a:avLst/>
          </a:prstGeom>
        </p:spPr>
      </p:pic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738642" y="4767263"/>
            <a:ext cx="4281158" cy="274637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1610267" cy="274637"/>
          </a:xfrm>
          <a:prstGeom prst="rect">
            <a:avLst/>
          </a:prstGeom>
        </p:spPr>
        <p:txBody>
          <a:bodyPr/>
          <a:lstStyle/>
          <a:p>
            <a:fld id="{CC1A7FFB-7E9A-E347-8F80-8E2C647B3625}" type="slidenum">
              <a:rPr lang="nl-NL"/>
              <a:t>‹#›</a:t>
            </a:fld>
            <a:endParaRPr lang="nl-NL"/>
          </a:p>
        </p:txBody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359832" y="279400"/>
            <a:ext cx="8326967" cy="2775656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nl-NL"/>
              <a:t>Title of presentation, Arial 32pt</a:t>
            </a:r>
          </a:p>
        </p:txBody>
      </p:sp>
    </p:spTree>
    <p:extLst>
      <p:ext uri="{BB962C8B-B14F-4D97-AF65-F5344CB8AC3E}">
        <p14:creationId xmlns:p14="http://schemas.microsoft.com/office/powerpoint/2010/main" val="509519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57200" y="4686300"/>
            <a:ext cx="5562600" cy="35718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2-</a:t>
            </a:r>
            <a:fld id="{C615E2C3-0526-4671-9E87-4638B6B4F0E5}" type="slidenum">
              <a:rPr lang="en-US"/>
              <a:pPr>
                <a:defRPr/>
              </a:pPr>
              <a:t>‹#›</a:t>
            </a:fld>
            <a:endParaRPr lang="en-US"/>
          </a:p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09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sheet breedbeeld PPT-6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Titel van presentatie, </a:t>
            </a:r>
            <a:r>
              <a:rPr lang="nl-NL" dirty="0" err="1"/>
              <a:t>Arial</a:t>
            </a:r>
            <a:r>
              <a:rPr lang="nl-NL" dirty="0"/>
              <a:t> 32pt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28745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sjabloon te bewerken</a:t>
            </a:r>
          </a:p>
        </p:txBody>
      </p:sp>
      <p:sp>
        <p:nvSpPr>
          <p:cNvPr id="11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970292" y="4641986"/>
            <a:ext cx="82979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CC1A7FFB-7E9A-E347-8F80-8E2C647B3625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0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2150383" y="4630341"/>
            <a:ext cx="46323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99562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5" r:id="rId2"/>
    <p:sldLayoutId id="2147483826" r:id="rId3"/>
    <p:sldLayoutId id="2147483830" r:id="rId4"/>
    <p:sldLayoutId id="2147483814" r:id="rId5"/>
    <p:sldLayoutId id="2147483831" r:id="rId6"/>
    <p:sldLayoutId id="2147483810" r:id="rId7"/>
    <p:sldLayoutId id="2147483812" r:id="rId8"/>
    <p:sldLayoutId id="2147483834" r:id="rId9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1200" baseline="0">
          <a:solidFill>
            <a:srgbClr val="66006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el 1"/>
          <p:cNvSpPr>
            <a:spLocks noGrp="1"/>
          </p:cNvSpPr>
          <p:nvPr>
            <p:ph type="ctrTitle"/>
          </p:nvPr>
        </p:nvSpPr>
        <p:spPr>
          <a:xfrm>
            <a:off x="3084513" y="1677987"/>
            <a:ext cx="7772400" cy="1101725"/>
          </a:xfrm>
        </p:spPr>
        <p:txBody>
          <a:bodyPr/>
          <a:lstStyle/>
          <a:p>
            <a:r>
              <a:rPr lang="en-GB" dirty="0"/>
              <a:t>Media Bazaar</a:t>
            </a:r>
          </a:p>
        </p:txBody>
      </p:sp>
      <p:sp>
        <p:nvSpPr>
          <p:cNvPr id="13316" name="Onderti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Matei-Cristian Mitran</a:t>
            </a:r>
          </a:p>
          <a:p>
            <a:r>
              <a:rPr lang="en-GB" dirty="0" err="1"/>
              <a:t>Ioan</a:t>
            </a:r>
            <a:r>
              <a:rPr lang="en-GB" dirty="0"/>
              <a:t>-Nicolae Popa</a:t>
            </a:r>
          </a:p>
          <a:p>
            <a:r>
              <a:rPr lang="en-GB" dirty="0" err="1"/>
              <a:t>Plamen</a:t>
            </a:r>
            <a:r>
              <a:rPr lang="en-GB" dirty="0"/>
              <a:t> </a:t>
            </a:r>
            <a:r>
              <a:rPr lang="en-GB" dirty="0" err="1"/>
              <a:t>Peev</a:t>
            </a:r>
            <a:endParaRPr lang="en-GB" dirty="0"/>
          </a:p>
          <a:p>
            <a:r>
              <a:rPr lang="en-GB" dirty="0" err="1"/>
              <a:t>Aleksej</a:t>
            </a:r>
            <a:r>
              <a:rPr lang="en-GB" dirty="0"/>
              <a:t> Borisov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6970292" y="4641986"/>
            <a:ext cx="829797" cy="273844"/>
          </a:xfrm>
        </p:spPr>
        <p:txBody>
          <a:bodyPr/>
          <a:lstStyle/>
          <a:p>
            <a:fld id="{C615E2C3-0526-4671-9E87-4638B6B4F0E5}" type="slidenum">
              <a:rPr lang="en-US" smtClean="0"/>
              <a:pPr/>
              <a:t>1</a:t>
            </a:fld>
            <a:endParaRPr lang="en-US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82EF44-B1C5-4999-91C8-0C17F16B840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59" y="417486"/>
            <a:ext cx="1897380" cy="18973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2461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B9239-AA75-459F-859A-19512C15D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Highlight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11316-6F7B-4D99-9B03-2914724E1F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200151"/>
            <a:ext cx="8539655" cy="2894954"/>
          </a:xfrm>
        </p:spPr>
        <p:txBody>
          <a:bodyPr/>
          <a:lstStyle/>
          <a:p>
            <a:r>
              <a:rPr lang="en-GB" dirty="0"/>
              <a:t>We are most proud of the automatic scheduling system designed to help the human resources manager assign shifts to employees!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8AC6D5-5732-4026-888D-67E0C877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A7FFB-7E9A-E347-8F80-8E2C647B3625}" type="slidenum">
              <a:rPr lang="nl-NL" smtClean="0"/>
              <a:t>10</a:t>
            </a:fld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F72F49-BA7C-46B1-B811-BCD1C9B30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975658"/>
            <a:ext cx="4483593" cy="30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23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96886-8AB4-464A-83EC-B57C1192A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88AC94-44AD-42F8-A853-A9E90E495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A7FFB-7E9A-E347-8F80-8E2C647B3625}" type="slidenum">
              <a:rPr lang="nl-NL" smtClean="0"/>
              <a:t>11</a:t>
            </a:fld>
            <a:endParaRPr lang="nl-NL" dirty="0"/>
          </a:p>
        </p:txBody>
      </p:sp>
      <p:pic>
        <p:nvPicPr>
          <p:cNvPr id="4098" name="Picture 2" descr="Conclusion - Radiologic Technology">
            <a:extLst>
              <a:ext uri="{FF2B5EF4-FFF2-40B4-BE49-F238E27FC236}">
                <a16:creationId xmlns:a16="http://schemas.microsoft.com/office/drawing/2014/main" id="{2C8E2DD5-0625-47FF-A4AB-8830ECACC96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569" y="1276350"/>
            <a:ext cx="45720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208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5063B-78D6-4C18-8D3B-D5D67B494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B5B2D-B55B-4399-B5B8-5A8F65F72C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8229600" cy="2894954"/>
          </a:xfrm>
        </p:spPr>
        <p:txBody>
          <a:bodyPr/>
          <a:lstStyle/>
          <a:p>
            <a:r>
              <a:rPr lang="en-US" dirty="0"/>
              <a:t>5 min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E9420C-3A3D-4471-8B0A-C4DD77925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A7FFB-7E9A-E347-8F80-8E2C647B3625}" type="slidenum">
              <a:rPr lang="nl-NL" smtClean="0"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0458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GB" dirty="0"/>
              <a:t>Problem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2894954"/>
          </a:xfrm>
        </p:spPr>
        <p:txBody>
          <a:bodyPr>
            <a:normAutofit/>
          </a:bodyPr>
          <a:lstStyle/>
          <a:p>
            <a:pPr marL="385763">
              <a:defRPr/>
            </a:pPr>
            <a:r>
              <a:rPr lang="en-GB" dirty="0"/>
              <a:t>The company Media Bazaar is planning to open their first shop in Eindhoven!</a:t>
            </a:r>
          </a:p>
          <a:p>
            <a:pPr marL="385763">
              <a:defRPr/>
            </a:pPr>
            <a:endParaRPr lang="en-GB" dirty="0"/>
          </a:p>
        </p:txBody>
      </p:sp>
      <p:pic>
        <p:nvPicPr>
          <p:cNvPr id="1026" name="Picture 2" descr="The Benefits of Opening a Pop-Up Shop (and 6 Essentials to Have) - Retail  Minded">
            <a:extLst>
              <a:ext uri="{FF2B5EF4-FFF2-40B4-BE49-F238E27FC236}">
                <a16:creationId xmlns:a16="http://schemas.microsoft.com/office/drawing/2014/main" id="{DF8833D4-5EC6-467D-8262-2A31C7E4F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8200" y="1511771"/>
            <a:ext cx="4038600" cy="2271712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970292" y="4641986"/>
            <a:ext cx="829797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C1A7FFB-7E9A-E347-8F80-8E2C647B3625}" type="slidenum">
              <a:rPr lang="nl-NL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8554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E3587-F17A-40F9-81D9-1B30E2B7F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dirty="0"/>
              <a:t>Way of Working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742978-FD32-4E25-8D81-C4E73AE2C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70292" y="4641986"/>
            <a:ext cx="829797" cy="2738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C1A7FFB-7E9A-E347-8F80-8E2C647B3625}" type="slidenum">
              <a:rPr lang="nl-NL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nl-NL"/>
          </a:p>
        </p:txBody>
      </p:sp>
      <p:pic>
        <p:nvPicPr>
          <p:cNvPr id="1026" name="Picture 2" descr="Agile Advantages For Software Development | DevCom">
            <a:extLst>
              <a:ext uri="{FF2B5EF4-FFF2-40B4-BE49-F238E27FC236}">
                <a16:creationId xmlns:a16="http://schemas.microsoft.com/office/drawing/2014/main" id="{86684422-CC1C-42CC-9B0D-AEECA2B9FCC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2883" y="1224455"/>
            <a:ext cx="4866290" cy="2433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9596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D625B-23C7-490A-B49A-FB5D8BA2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B86E6-1567-435A-9109-472D37956F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958413"/>
            <a:ext cx="8303172" cy="2894954"/>
          </a:xfrm>
        </p:spPr>
        <p:txBody>
          <a:bodyPr/>
          <a:lstStyle/>
          <a:p>
            <a:r>
              <a:rPr lang="en-GB" dirty="0"/>
              <a:t>During the course of this project, we have used GIT version control system, helping us organize the project and divide the work among us.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F1069A-2912-49A5-966F-876522C6E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A7FFB-7E9A-E347-8F80-8E2C647B3625}" type="slidenum">
              <a:rPr lang="nl-NL" smtClean="0"/>
              <a:t>4</a:t>
            </a:fld>
            <a:endParaRPr lang="nl-NL" dirty="0"/>
          </a:p>
        </p:txBody>
      </p:sp>
      <p:pic>
        <p:nvPicPr>
          <p:cNvPr id="7" name="Picture 6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E748CDE7-EEE0-4B6A-B0C1-6487C9F091D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655" y="1944359"/>
            <a:ext cx="3853975" cy="297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50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Deliverables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069525"/>
            <a:ext cx="6751122" cy="2991835"/>
          </a:xfrm>
        </p:spPr>
        <p:txBody>
          <a:bodyPr>
            <a:normAutofit/>
          </a:bodyPr>
          <a:lstStyle/>
          <a:p>
            <a:pPr marL="342900" lvl="1" indent="0">
              <a:buNone/>
              <a:defRPr/>
            </a:pPr>
            <a:endParaRPr lang="en-US" sz="1800" b="1" dirty="0">
              <a:solidFill>
                <a:srgbClr val="0066FF"/>
              </a:solidFill>
            </a:endParaRPr>
          </a:p>
          <a:p>
            <a:pPr marL="42863" indent="0">
              <a:lnSpc>
                <a:spcPct val="150000"/>
              </a:lnSpc>
              <a:buNone/>
              <a:defRPr/>
            </a:pPr>
            <a:endParaRPr lang="en-US" b="1" dirty="0">
              <a:solidFill>
                <a:srgbClr val="0066FF"/>
              </a:solidFill>
            </a:endParaRPr>
          </a:p>
          <a:p>
            <a:pPr>
              <a:defRPr/>
            </a:pPr>
            <a:endParaRPr lang="en-GB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A7FFB-7E9A-E347-8F80-8E2C647B3625}" type="slidenum">
              <a:rPr lang="nl-NL" smtClean="0"/>
              <a:t>5</a:t>
            </a:fld>
            <a:endParaRPr lang="nl-NL" dirty="0"/>
          </a:p>
        </p:txBody>
      </p:sp>
      <p:sp>
        <p:nvSpPr>
          <p:cNvPr id="10" name="Content Placeholder 1"/>
          <p:cNvSpPr txBox="1">
            <a:spLocks/>
          </p:cNvSpPr>
          <p:nvPr/>
        </p:nvSpPr>
        <p:spPr>
          <a:xfrm>
            <a:off x="457200" y="1063625"/>
            <a:ext cx="8229600" cy="3293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AC36E4-D53E-4220-9498-1374C554F4F8}"/>
              </a:ext>
            </a:extLst>
          </p:cNvPr>
          <p:cNvSpPr txBox="1"/>
          <p:nvPr/>
        </p:nvSpPr>
        <p:spPr>
          <a:xfrm>
            <a:off x="457200" y="1063625"/>
            <a:ext cx="8576441" cy="702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fontAlgn="ba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7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GB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Software application for cashier, stocker, warehouse manager and HR manager</a:t>
            </a:r>
            <a:endParaRPr lang="en-US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marR="0" lvl="0" indent="-285750" fontAlgn="ba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7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GB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Website for employees and board of directors</a:t>
            </a:r>
            <a:endParaRPr lang="en-US" sz="18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2442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D3E6D-EAC8-4713-A8A4-299C80166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Roadmap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C3A7F-4488-4E22-892E-48D1FEFB8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A7FFB-7E9A-E347-8F80-8E2C647B3625}" type="slidenum">
              <a:rPr lang="nl-NL" smtClean="0"/>
              <a:t>6</a:t>
            </a:fld>
            <a:endParaRPr lang="nl-NL" dirty="0"/>
          </a:p>
        </p:txBody>
      </p:sp>
      <p:pic>
        <p:nvPicPr>
          <p:cNvPr id="8" name="Content Placeholder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C511905B-FA08-48D6-BBFC-6008A3705E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408386" y="942756"/>
            <a:ext cx="6327228" cy="3566182"/>
          </a:xfrm>
        </p:spPr>
      </p:pic>
    </p:spTree>
    <p:extLst>
      <p:ext uri="{BB962C8B-B14F-4D97-AF65-F5344CB8AC3E}">
        <p14:creationId xmlns:p14="http://schemas.microsoft.com/office/powerpoint/2010/main" val="293936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21799-4970-4193-9669-E7236AA4C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 vs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BB41B-8D98-47E0-8BFC-ABE4E874E4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200151"/>
            <a:ext cx="8360979" cy="2894954"/>
          </a:xfrm>
        </p:spPr>
        <p:txBody>
          <a:bodyPr/>
          <a:lstStyle/>
          <a:p>
            <a:r>
              <a:rPr lang="en-GB" dirty="0"/>
              <a:t>We have updated our design a lot to please our client</a:t>
            </a:r>
          </a:p>
          <a:p>
            <a:r>
              <a:rPr lang="en-GB" dirty="0"/>
              <a:t>Here are some examples: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CAE83B-4380-4D30-884F-A11B80BA4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A7FFB-7E9A-E347-8F80-8E2C647B3625}" type="slidenum">
              <a:rPr lang="nl-NL" smtClean="0"/>
              <a:t>7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8933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75099-AB79-451A-9602-F1D0F4255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Login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94FDF-A114-4458-A3E5-CF7099CE87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Start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BB8DF-8DB6-4F5C-9457-0F01FFC3D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A7FFB-7E9A-E347-8F80-8E2C647B3625}" type="slidenum">
              <a:rPr lang="nl-NL" smtClean="0"/>
              <a:t>8</a:t>
            </a:fld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DFB632-8A56-41F2-8BE1-A7079ED2B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90" y="1668680"/>
            <a:ext cx="3800475" cy="23526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7450B0-EC68-438F-AF53-3AFC3329118C}"/>
              </a:ext>
            </a:extLst>
          </p:cNvPr>
          <p:cNvSpPr txBox="1"/>
          <p:nvPr/>
        </p:nvSpPr>
        <p:spPr>
          <a:xfrm>
            <a:off x="4695499" y="1173120"/>
            <a:ext cx="4188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End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F8C5A73-8476-4DF2-9265-062210D9A6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7394" y="1697255"/>
            <a:ext cx="3857625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00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FADEE-929A-49A4-BA72-3B775DDE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HRManager</a:t>
            </a:r>
            <a:r>
              <a:rPr lang="en-GB" dirty="0"/>
              <a:t> Form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B9FE8F1-21BA-46B9-8408-978FACD441D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98774" y="1493604"/>
            <a:ext cx="4038600" cy="2658149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E7659D-D246-4FF8-A25A-E7C1DF5C4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124272"/>
            <a:ext cx="4038600" cy="2894955"/>
          </a:xfrm>
        </p:spPr>
        <p:txBody>
          <a:bodyPr/>
          <a:lstStyle/>
          <a:p>
            <a:r>
              <a:rPr lang="en-GB" dirty="0"/>
              <a:t>End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4CF820-CFD0-4247-BDF1-E0C59BB9F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A7FFB-7E9A-E347-8F80-8E2C647B3625}" type="slidenum">
              <a:rPr lang="nl-NL" smtClean="0"/>
              <a:t>9</a:t>
            </a:fld>
            <a:endParaRPr lang="nl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880BBD-F8CB-4423-85EC-93E5E17620DE}"/>
              </a:ext>
            </a:extLst>
          </p:cNvPr>
          <p:cNvSpPr txBox="1"/>
          <p:nvPr/>
        </p:nvSpPr>
        <p:spPr>
          <a:xfrm>
            <a:off x="325820" y="1124272"/>
            <a:ext cx="1471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Start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F15BF9-66F8-4808-98B2-02DC7569A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493604"/>
            <a:ext cx="4273226" cy="266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03715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5637F3F6-B3F2-4B6A-A0B9-8635C130785E}" vid="{C15942D4-84AC-4FF6-826E-60CE6846A6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575</Words>
  <Application>Microsoft Office PowerPoint</Application>
  <PresentationFormat>On-screen Show (16:9)</PresentationFormat>
  <Paragraphs>73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Aangepast ontwerp</vt:lpstr>
      <vt:lpstr>Media Bazaar</vt:lpstr>
      <vt:lpstr>Problem</vt:lpstr>
      <vt:lpstr>Way of Working</vt:lpstr>
      <vt:lpstr>GIT</vt:lpstr>
      <vt:lpstr>Deliverables</vt:lpstr>
      <vt:lpstr>Roadmap</vt:lpstr>
      <vt:lpstr>Start vs End</vt:lpstr>
      <vt:lpstr>Login Screen</vt:lpstr>
      <vt:lpstr>HRManager Form</vt:lpstr>
      <vt:lpstr>Highlight</vt:lpstr>
      <vt:lpstr>Conclusion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Bazaar</dc:title>
  <dc:creator>dumi mitran</dc:creator>
  <cp:lastModifiedBy>Mitran,Matei M.C.</cp:lastModifiedBy>
  <cp:revision>16</cp:revision>
  <dcterms:created xsi:type="dcterms:W3CDTF">2021-03-23T13:21:59Z</dcterms:created>
  <dcterms:modified xsi:type="dcterms:W3CDTF">2021-06-21T17:55:26Z</dcterms:modified>
</cp:coreProperties>
</file>

<file path=docProps/thumbnail.jpeg>
</file>